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21"/>
  </p:notesMasterIdLst>
  <p:sldIdLst>
    <p:sldId id="335" r:id="rId5"/>
    <p:sldId id="351" r:id="rId6"/>
    <p:sldId id="361" r:id="rId7"/>
    <p:sldId id="368" r:id="rId8"/>
    <p:sldId id="359" r:id="rId9"/>
    <p:sldId id="369" r:id="rId10"/>
    <p:sldId id="371" r:id="rId11"/>
    <p:sldId id="370" r:id="rId12"/>
    <p:sldId id="372" r:id="rId13"/>
    <p:sldId id="373" r:id="rId14"/>
    <p:sldId id="374" r:id="rId15"/>
    <p:sldId id="375" r:id="rId16"/>
    <p:sldId id="376" r:id="rId17"/>
    <p:sldId id="378" r:id="rId18"/>
    <p:sldId id="377" r:id="rId19"/>
    <p:sldId id="35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an Smith" initials="NS" lastIdx="5" clrIdx="0">
    <p:extLst>
      <p:ext uri="{19B8F6BF-5375-455C-9EA6-DF929625EA0E}">
        <p15:presenceInfo xmlns:p15="http://schemas.microsoft.com/office/powerpoint/2012/main" userId="f0425a0d9f426a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3672"/>
        <p:guide pos="3840"/>
      </p:guideLst>
    </p:cSldViewPr>
  </p:slideViewPr>
  <p:outlineViewPr>
    <p:cViewPr>
      <p:scale>
        <a:sx n="33" d="100"/>
        <a:sy n="33" d="100"/>
      </p:scale>
      <p:origin x="0" y="-1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953875" cy="6305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7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8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906250" cy="6217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4B708A-874B-4F75-A235-6908EB43FA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10460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6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0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978781"/>
            <a:ext cx="1589372" cy="1325563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r>
              <a:rPr lang="en-US" dirty="0"/>
              <a:t>“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79F22C8-3EAB-425F-ADBA-3A162D82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0818" y="6292334"/>
            <a:ext cx="1522982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4B4F87-0B31-4EDA-8270-4233B0D8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8180" y="6294120"/>
            <a:ext cx="146278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5EC255-976A-48BF-A8A0-1ECEBDFBB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3" r:id="rId3"/>
    <p:sldLayoutId id="2147483671" r:id="rId4"/>
    <p:sldLayoutId id="2147483678" r:id="rId5"/>
    <p:sldLayoutId id="2147483676" r:id="rId6"/>
    <p:sldLayoutId id="2147483677" r:id="rId7"/>
    <p:sldLayoutId id="2147483660" r:id="rId8"/>
    <p:sldLayoutId id="2147483675" r:id="rId9"/>
    <p:sldLayoutId id="2147483679" r:id="rId10"/>
    <p:sldLayoutId id="2147483680" r:id="rId11"/>
    <p:sldLayoutId id="2147483681" r:id="rId12"/>
    <p:sldLayoutId id="214748368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7008" userDrawn="1">
          <p15:clr>
            <a:srgbClr val="F26B43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24" userDrawn="1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orient="horz" pos="624" userDrawn="1">
          <p15:clr>
            <a:srgbClr val="F26B43"/>
          </p15:clr>
        </p15:guide>
        <p15:guide id="18" orient="horz" pos="3672" userDrawn="1">
          <p15:clr>
            <a:srgbClr val="F26B43"/>
          </p15:clr>
        </p15:guide>
        <p15:guide id="19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data?utm_source=unsplash&amp;utm_medium=referral&amp;utm_content=creditCopyText" TargetMode="External"/><Relationship Id="rId2" Type="http://schemas.openxmlformats.org/officeDocument/2006/relationships/hyperlink" Target="https://unsplash.com/@markusspiske?utm_source=unsplash&amp;utm_medium=referral&amp;utm_content=creditCopyText" TargetMode="Externa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CC17-4660-124A-8996-54F15FD169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/>
              <a:t>Data 599</a:t>
            </a:r>
            <a:r>
              <a:rPr lang="en-US" dirty="0"/>
              <a:t>      Mitch Harris, Ryan Koenig, Nathan Smith 	May 11, 2021 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8691562" cy="2113466"/>
          </a:xfrm>
        </p:spPr>
        <p:txBody>
          <a:bodyPr/>
          <a:lstStyle/>
          <a:p>
            <a:r>
              <a:rPr lang="en-US" sz="5000" dirty="0"/>
              <a:t>Urban Data Labs Dashboard</a:t>
            </a:r>
            <a:br>
              <a:rPr lang="en-US" sz="4000" dirty="0"/>
            </a:br>
            <a:r>
              <a:rPr lang="en-US" sz="4000" dirty="0"/>
              <a:t>Proposal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05473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Management</a:t>
            </a:r>
            <a:br>
              <a:rPr lang="en-US" dirty="0"/>
            </a:br>
            <a:r>
              <a:rPr lang="en-US" sz="3000" dirty="0"/>
              <a:t>Meetings /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76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Management</a:t>
            </a:r>
            <a:br>
              <a:rPr lang="en-US" dirty="0"/>
            </a:br>
            <a:r>
              <a:rPr lang="en-US" sz="3000" dirty="0"/>
              <a:t>Description of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23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Status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 dirty="0">
                <a:cs typeface="Calibri"/>
              </a:rPr>
              <a:t>Previous Week Summary (May 3-9)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 dirty="0">
                <a:cs typeface="Calibri"/>
              </a:rPr>
              <a:t>Next Steps (May 10-16)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08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Status</a:t>
            </a:r>
            <a:br>
              <a:rPr lang="en-US" dirty="0"/>
            </a:br>
            <a:r>
              <a:rPr lang="en-US" sz="3000" dirty="0"/>
              <a:t>Previous Week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2"/>
            <a:ext cx="9791700" cy="35686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Initial kick-off meeting with UDL (Mon May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Second meeting with UDL based on Building Project selection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Set up project templates (meeting minutes, logs, team document)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Kanban board project management setup including project schedule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Proposal, including: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Project 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Urban Data Labs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Proposal presentation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0548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Status</a:t>
            </a:r>
            <a:br>
              <a:rPr lang="en-US" dirty="0"/>
            </a:br>
            <a:r>
              <a:rPr lang="en-US" sz="3000" dirty="0"/>
              <a:t>Previous Week Time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38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Status</a:t>
            </a:r>
            <a:br>
              <a:rPr lang="en-US" dirty="0"/>
            </a:br>
            <a:r>
              <a:rPr lang="en-US" sz="3000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Project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Review of current system architecture (Mitch)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Anomaly detection algorithms/approaches (Nate)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Discussion with domain experts (All)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Azure Learning (Ryan)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Get up to speed with data currently in Azure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Start determining what will need to be added to support this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Initial Discussion on Dashboard Layout (All)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8768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7F85-B014-E54D-AC82-A789515E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8D6534-C18A-6F43-BFAE-88E2F83FD9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2354531"/>
            <a:ext cx="4876800" cy="1152149"/>
          </a:xfrm>
        </p:spPr>
        <p:txBody>
          <a:bodyPr/>
          <a:lstStyle/>
          <a:p>
            <a:r>
              <a:rPr lang="en-US" b="1" dirty="0"/>
              <a:t>Mitch Harris</a:t>
            </a:r>
          </a:p>
          <a:p>
            <a:r>
              <a:rPr lang="en-US" b="1" dirty="0"/>
              <a:t>Ryan Koenig</a:t>
            </a:r>
          </a:p>
          <a:p>
            <a:r>
              <a:rPr lang="en-US" b="1" dirty="0"/>
              <a:t>Nathan Smith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37C36-233D-4261-A151-481DEB983F8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CE90-6DC0-4BAD-AFD2-6566038ECD0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Proposal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0CAF6B-5914-4E2F-90A1-4B2D92D5ADC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87A24-2FBF-455B-A18C-4427CDDB875E}"/>
              </a:ext>
            </a:extLst>
          </p:cNvPr>
          <p:cNvSpPr txBox="1"/>
          <p:nvPr/>
        </p:nvSpPr>
        <p:spPr>
          <a:xfrm>
            <a:off x="227838" y="5923002"/>
            <a:ext cx="438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Photo by </a:t>
            </a:r>
            <a:r>
              <a:rPr lang="en-US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Markus </a:t>
            </a:r>
            <a:r>
              <a:rPr lang="en-US" sz="1200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Spiske</a:t>
            </a:r>
            <a:r>
              <a:rPr lang="en-US" sz="1200" dirty="0">
                <a:solidFill>
                  <a:schemeClr val="bg1"/>
                </a:solidFill>
              </a:rPr>
              <a:t> on </a:t>
            </a:r>
            <a:r>
              <a:rPr lang="en-US" sz="12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F485E91-8B2E-42EB-AE3D-84E04C06EA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3235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1. </a:t>
            </a:r>
            <a:r>
              <a:rPr lang="en-US" dirty="0">
                <a:cs typeface="Calibri"/>
              </a:rPr>
              <a:t>Urban Data Labs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2. </a:t>
            </a:r>
            <a:r>
              <a:rPr lang="en-US" dirty="0">
                <a:cs typeface="Calibri"/>
              </a:rPr>
              <a:t>Project Overview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3. </a:t>
            </a:r>
            <a:r>
              <a:rPr lang="en-US" dirty="0">
                <a:cs typeface="Calibri"/>
              </a:rPr>
              <a:t>Project Management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4. </a:t>
            </a:r>
            <a:r>
              <a:rPr lang="en-US" dirty="0">
                <a:cs typeface="Calibri"/>
              </a:rPr>
              <a:t>Next Steps</a:t>
            </a:r>
          </a:p>
          <a:p>
            <a:pPr>
              <a:lnSpc>
                <a:spcPct val="110000"/>
              </a:lnSpc>
            </a:pPr>
            <a:endParaRPr lang="en-US" dirty="0">
              <a:cs typeface="Calibri"/>
            </a:endParaRPr>
          </a:p>
          <a:p>
            <a:pPr>
              <a:lnSpc>
                <a:spcPct val="110000"/>
              </a:lnSpc>
            </a:pP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7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Urban Data Labs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281F60E-78CA-D146-A626-AB0418571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6107" y="2027706"/>
            <a:ext cx="9791700" cy="550963"/>
          </a:xfrm>
        </p:spPr>
        <p:txBody>
          <a:bodyPr/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5672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cs typeface="Calibri"/>
              </a:rPr>
              <a:t>Building sensor data streaming anomaly detection with final product as a dashboard</a:t>
            </a:r>
          </a:p>
          <a:p>
            <a:pPr>
              <a:lnSpc>
                <a:spcPct val="110000"/>
              </a:lnSpc>
            </a:pP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4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Overview</a:t>
            </a:r>
            <a:br>
              <a:rPr lang="en-US" dirty="0"/>
            </a:br>
            <a:r>
              <a:rPr lang="en-US" sz="3000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27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Overview</a:t>
            </a:r>
            <a:br>
              <a:rPr lang="en-US" dirty="0"/>
            </a:br>
            <a:r>
              <a:rPr lang="en-US" sz="3000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21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Overview</a:t>
            </a:r>
            <a:br>
              <a:rPr lang="en-US" dirty="0"/>
            </a:br>
            <a:r>
              <a:rPr lang="en-US" sz="3000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96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 dirty="0">
                <a:cs typeface="Calibri"/>
              </a:rPr>
              <a:t>Approach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 dirty="0">
                <a:cs typeface="Calibri"/>
              </a:rPr>
              <a:t>Meetings / Communication 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 dirty="0">
                <a:cs typeface="Calibri"/>
              </a:rPr>
              <a:t>Description of Tools</a:t>
            </a:r>
          </a:p>
          <a:p>
            <a:pPr>
              <a:lnSpc>
                <a:spcPct val="110000"/>
              </a:lnSpc>
            </a:pP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54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Management</a:t>
            </a:r>
            <a:br>
              <a:rPr lang="en-US" dirty="0"/>
            </a:br>
            <a:r>
              <a:rPr lang="en-US" sz="3000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8848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35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A_Win32_MW_JS_SL_v2.potx" id="{F3EA0D10-81D8-413D-A4CA-F5D1D5CC8037}" vid="{9BA86A48-81B4-441C-9F07-EEAF91A8FC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D975AF8-B1C6-436B-A274-2C3ADC779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82F651C-E5DA-470F-A6A6-D70E9A5EBF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4273A0-A4DF-47AA-BF1F-8758123399C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Impact annual presentation</Template>
  <TotalTime>518</TotalTime>
  <Words>343</Words>
  <Application>Microsoft Office PowerPoint</Application>
  <PresentationFormat>Widescreen</PresentationFormat>
  <Paragraphs>93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Nova</vt:lpstr>
      <vt:lpstr>Calibri</vt:lpstr>
      <vt:lpstr>Wingdings</vt:lpstr>
      <vt:lpstr>Theme1</vt:lpstr>
      <vt:lpstr>Urban Data Labs Dashboard Proposal Presentation</vt:lpstr>
      <vt:lpstr>Outline</vt:lpstr>
      <vt:lpstr>Urban Data Labs</vt:lpstr>
      <vt:lpstr>Project Overview</vt:lpstr>
      <vt:lpstr>Project Overview Background</vt:lpstr>
      <vt:lpstr>Project Overview Approach</vt:lpstr>
      <vt:lpstr>Project Overview Schedule</vt:lpstr>
      <vt:lpstr>Project Management</vt:lpstr>
      <vt:lpstr>Project Management Approach</vt:lpstr>
      <vt:lpstr>Project Management Meetings / Communication</vt:lpstr>
      <vt:lpstr>Project Management Description of Tools</vt:lpstr>
      <vt:lpstr>Project Status</vt:lpstr>
      <vt:lpstr>Project Status Previous Week Tasks</vt:lpstr>
      <vt:lpstr>Project Status Previous Week Time Summary</vt:lpstr>
      <vt:lpstr>Project Status Next Steps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Anomaly Detection Proposed Method</dc:title>
  <dc:creator>Nathan Smith</dc:creator>
  <cp:lastModifiedBy>Nathan Smith</cp:lastModifiedBy>
  <cp:revision>52</cp:revision>
  <dcterms:created xsi:type="dcterms:W3CDTF">2021-04-15T15:10:01Z</dcterms:created>
  <dcterms:modified xsi:type="dcterms:W3CDTF">2021-05-03T23:02:52Z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